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0B4A2-9435-4976-9D9F-8F2D7EF16744}" v="2" dt="2023-11-27T15:58:10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Ringland" userId="19acdd8f-634d-4e25-ad15-5af3fa0531e2" providerId="ADAL" clId="{DFA0B4A2-9435-4976-9D9F-8F2D7EF16744}"/>
    <pc:docChg chg="undo custSel addSld modSld">
      <pc:chgData name="Erin Ringland" userId="19acdd8f-634d-4e25-ad15-5af3fa0531e2" providerId="ADAL" clId="{DFA0B4A2-9435-4976-9D9F-8F2D7EF16744}" dt="2023-11-28T15:33:36.124" v="980" actId="1076"/>
      <pc:docMkLst>
        <pc:docMk/>
      </pc:docMkLst>
      <pc:sldChg chg="addSp delSp modSp mod">
        <pc:chgData name="Erin Ringland" userId="19acdd8f-634d-4e25-ad15-5af3fa0531e2" providerId="ADAL" clId="{DFA0B4A2-9435-4976-9D9F-8F2D7EF16744}" dt="2023-11-27T16:17:29.951" v="937" actId="1076"/>
        <pc:sldMkLst>
          <pc:docMk/>
          <pc:sldMk cId="1755105140" sldId="257"/>
        </pc:sldMkLst>
        <pc:spChg chg="mod">
          <ac:chgData name="Erin Ringland" userId="19acdd8f-634d-4e25-ad15-5af3fa0531e2" providerId="ADAL" clId="{DFA0B4A2-9435-4976-9D9F-8F2D7EF16744}" dt="2023-11-27T16:17:29.951" v="937" actId="1076"/>
          <ac:spMkLst>
            <pc:docMk/>
            <pc:sldMk cId="1755105140" sldId="257"/>
            <ac:spMk id="2" creationId="{B9CA1DFF-D6F1-6BCD-D4CD-272C45B42A65}"/>
          </ac:spMkLst>
        </pc:spChg>
        <pc:spChg chg="add del mod">
          <ac:chgData name="Erin Ringland" userId="19acdd8f-634d-4e25-ad15-5af3fa0531e2" providerId="ADAL" clId="{DFA0B4A2-9435-4976-9D9F-8F2D7EF16744}" dt="2023-11-27T16:17:29.951" v="937" actId="1076"/>
          <ac:spMkLst>
            <pc:docMk/>
            <pc:sldMk cId="1755105140" sldId="257"/>
            <ac:spMk id="3" creationId="{3957DDD4-EAF5-2430-3B8D-E69F4EFADDB0}"/>
          </ac:spMkLst>
        </pc:spChg>
        <pc:spChg chg="add del mod">
          <ac:chgData name="Erin Ringland" userId="19acdd8f-634d-4e25-ad15-5af3fa0531e2" providerId="ADAL" clId="{DFA0B4A2-9435-4976-9D9F-8F2D7EF16744}" dt="2023-11-27T16:15:27.657" v="758" actId="478"/>
          <ac:spMkLst>
            <pc:docMk/>
            <pc:sldMk cId="1755105140" sldId="257"/>
            <ac:spMk id="6" creationId="{2A9F40F8-4FFC-E779-CBE5-9D32836211D4}"/>
          </ac:spMkLst>
        </pc:spChg>
        <pc:spChg chg="mod">
          <ac:chgData name="Erin Ringland" userId="19acdd8f-634d-4e25-ad15-5af3fa0531e2" providerId="ADAL" clId="{DFA0B4A2-9435-4976-9D9F-8F2D7EF16744}" dt="2023-11-27T15:57:57.496" v="733" actId="1076"/>
          <ac:spMkLst>
            <pc:docMk/>
            <pc:sldMk cId="1755105140" sldId="257"/>
            <ac:spMk id="8" creationId="{6CE48BF8-A7A1-A64C-EEEA-61A528794353}"/>
          </ac:spMkLst>
        </pc:spChg>
        <pc:picChg chg="mod">
          <ac:chgData name="Erin Ringland" userId="19acdd8f-634d-4e25-ad15-5af3fa0531e2" providerId="ADAL" clId="{DFA0B4A2-9435-4976-9D9F-8F2D7EF16744}" dt="2023-11-27T15:57:57.496" v="733" actId="1076"/>
          <ac:picMkLst>
            <pc:docMk/>
            <pc:sldMk cId="1755105140" sldId="257"/>
            <ac:picMk id="5" creationId="{85F37CD9-728F-6143-2F30-A25E081A5A32}"/>
          </ac:picMkLst>
        </pc:picChg>
        <pc:picChg chg="mod">
          <ac:chgData name="Erin Ringland" userId="19acdd8f-634d-4e25-ad15-5af3fa0531e2" providerId="ADAL" clId="{DFA0B4A2-9435-4976-9D9F-8F2D7EF16744}" dt="2023-11-27T15:57:57.496" v="733" actId="1076"/>
          <ac:picMkLst>
            <pc:docMk/>
            <pc:sldMk cId="1755105140" sldId="257"/>
            <ac:picMk id="7" creationId="{DB749F9E-A495-7809-A64C-A133A35CF2E3}"/>
          </ac:picMkLst>
        </pc:picChg>
      </pc:sldChg>
      <pc:sldChg chg="addSp delSp modSp new mod">
        <pc:chgData name="Erin Ringland" userId="19acdd8f-634d-4e25-ad15-5af3fa0531e2" providerId="ADAL" clId="{DFA0B4A2-9435-4976-9D9F-8F2D7EF16744}" dt="2023-11-28T15:33:36.124" v="980" actId="1076"/>
        <pc:sldMkLst>
          <pc:docMk/>
          <pc:sldMk cId="2165328326" sldId="258"/>
        </pc:sldMkLst>
        <pc:spChg chg="mod">
          <ac:chgData name="Erin Ringland" userId="19acdd8f-634d-4e25-ad15-5af3fa0531e2" providerId="ADAL" clId="{DFA0B4A2-9435-4976-9D9F-8F2D7EF16744}" dt="2023-11-28T15:33:36.124" v="980" actId="1076"/>
          <ac:spMkLst>
            <pc:docMk/>
            <pc:sldMk cId="2165328326" sldId="258"/>
            <ac:spMk id="2" creationId="{FAEEB7FB-8412-1462-E0DA-B0E5ADE92177}"/>
          </ac:spMkLst>
        </pc:spChg>
        <pc:spChg chg="add del mod">
          <ac:chgData name="Erin Ringland" userId="19acdd8f-634d-4e25-ad15-5af3fa0531e2" providerId="ADAL" clId="{DFA0B4A2-9435-4976-9D9F-8F2D7EF16744}" dt="2023-11-28T15:33:36.124" v="980" actId="1076"/>
          <ac:spMkLst>
            <pc:docMk/>
            <pc:sldMk cId="2165328326" sldId="258"/>
            <ac:spMk id="3" creationId="{3396F644-4830-7CB7-3D19-CCA550749C60}"/>
          </ac:spMkLst>
        </pc:spChg>
        <pc:spChg chg="add mod ord">
          <ac:chgData name="Erin Ringland" userId="19acdd8f-634d-4e25-ad15-5af3fa0531e2" providerId="ADAL" clId="{DFA0B4A2-9435-4976-9D9F-8F2D7EF16744}" dt="2023-11-27T15:58:27.665" v="743" actId="14100"/>
          <ac:spMkLst>
            <pc:docMk/>
            <pc:sldMk cId="2165328326" sldId="258"/>
            <ac:spMk id="6" creationId="{08B066BB-A1FF-EF57-0AF2-F4E1660AC036}"/>
          </ac:spMkLst>
        </pc:spChg>
        <pc:graphicFrameChg chg="add del">
          <ac:chgData name="Erin Ringland" userId="19acdd8f-634d-4e25-ad15-5af3fa0531e2" providerId="ADAL" clId="{DFA0B4A2-9435-4976-9D9F-8F2D7EF16744}" dt="2023-11-27T16:14:24.027" v="751" actId="26606"/>
          <ac:graphicFrameMkLst>
            <pc:docMk/>
            <pc:sldMk cId="2165328326" sldId="258"/>
            <ac:graphicFrameMk id="8" creationId="{149E7033-9C8A-6BAE-A3E3-16377DBFA579}"/>
          </ac:graphicFrameMkLst>
        </pc:graphicFrameChg>
        <pc:graphicFrameChg chg="add del">
          <ac:chgData name="Erin Ringland" userId="19acdd8f-634d-4e25-ad15-5af3fa0531e2" providerId="ADAL" clId="{DFA0B4A2-9435-4976-9D9F-8F2D7EF16744}" dt="2023-11-27T16:14:28.524" v="753" actId="26606"/>
          <ac:graphicFrameMkLst>
            <pc:docMk/>
            <pc:sldMk cId="2165328326" sldId="258"/>
            <ac:graphicFrameMk id="10" creationId="{5DA6DAE9-E17C-8080-072F-8493CD17C4BA}"/>
          </ac:graphicFrameMkLst>
        </pc:graphicFrameChg>
        <pc:picChg chg="add mod">
          <ac:chgData name="Erin Ringland" userId="19acdd8f-634d-4e25-ad15-5af3fa0531e2" providerId="ADAL" clId="{DFA0B4A2-9435-4976-9D9F-8F2D7EF16744}" dt="2023-11-28T15:32:34.812" v="966" actId="1038"/>
          <ac:picMkLst>
            <pc:docMk/>
            <pc:sldMk cId="2165328326" sldId="258"/>
            <ac:picMk id="5" creationId="{9F7B5607-0F2F-C3E5-8DE9-8108A57DE1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746B3-270C-488E-918A-6981FA44323D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F477D-CD9B-40F1-B3A9-DB42336F18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1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14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73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46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7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78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55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74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78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93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7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28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10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85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875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03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05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DBB654-F8EE-4E96-A002-ED038607347E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6D46E-E3E3-464F-99F2-7909692D4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6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8A520F-1599-A416-9148-B02B6E10A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134" y="2810933"/>
            <a:ext cx="8574622" cy="1109134"/>
          </a:xfrm>
        </p:spPr>
        <p:txBody>
          <a:bodyPr>
            <a:normAutofit/>
          </a:bodyPr>
          <a:lstStyle/>
          <a:p>
            <a:r>
              <a:rPr lang="en-CA" dirty="0"/>
              <a:t>FNHSSM Website Design</a:t>
            </a:r>
          </a:p>
        </p:txBody>
      </p:sp>
    </p:spTree>
    <p:extLst>
      <p:ext uri="{BB962C8B-B14F-4D97-AF65-F5344CB8AC3E}">
        <p14:creationId xmlns:p14="http://schemas.microsoft.com/office/powerpoint/2010/main" val="201513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1DFF-D6F1-6BCD-D4CD-272C45B4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523" y="2168364"/>
            <a:ext cx="7892028" cy="762000"/>
          </a:xfrm>
        </p:spPr>
        <p:txBody>
          <a:bodyPr/>
          <a:lstStyle/>
          <a:p>
            <a:r>
              <a:rPr lang="en-CA" dirty="0"/>
              <a:t>Current website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7DDD4-EAF5-2430-3B8D-E69F4EFA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522" y="3051434"/>
            <a:ext cx="7892029" cy="1639100"/>
          </a:xfrm>
        </p:spPr>
        <p:txBody>
          <a:bodyPr/>
          <a:lstStyle/>
          <a:p>
            <a:r>
              <a:rPr lang="en-CA" dirty="0"/>
              <a:t>The user experience is not intuitive </a:t>
            </a:r>
          </a:p>
          <a:p>
            <a:r>
              <a:rPr lang="en-CA" dirty="0"/>
              <a:t>Doesn’t comply with mobile web standards.</a:t>
            </a:r>
          </a:p>
          <a:p>
            <a:r>
              <a:rPr lang="en-CA" dirty="0"/>
              <a:t>Doesn’t reflect the current work done by FNHSSM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48BF8-A7A1-A64C-EEEA-61A528794353}"/>
              </a:ext>
            </a:extLst>
          </p:cNvPr>
          <p:cNvSpPr/>
          <p:nvPr/>
        </p:nvSpPr>
        <p:spPr>
          <a:xfrm>
            <a:off x="366377" y="330200"/>
            <a:ext cx="2853266" cy="619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37CD9-728F-6143-2F30-A25E081A5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9" y="403085"/>
            <a:ext cx="2650584" cy="604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49F9E-A495-7809-A64C-A133A35CF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6" y="403085"/>
            <a:ext cx="2653297" cy="11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B7FB-8412-1462-E0DA-B0E5ADE9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436" y="1757218"/>
            <a:ext cx="8648988" cy="979054"/>
          </a:xfrm>
        </p:spPr>
        <p:txBody>
          <a:bodyPr/>
          <a:lstStyle/>
          <a:p>
            <a:r>
              <a:rPr lang="en-CA" dirty="0"/>
              <a:t>New website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6F644-4830-7CB7-3D19-CCA550749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436" y="2616969"/>
            <a:ext cx="8913599" cy="2463801"/>
          </a:xfrm>
        </p:spPr>
        <p:txBody>
          <a:bodyPr>
            <a:normAutofit/>
          </a:bodyPr>
          <a:lstStyle/>
          <a:p>
            <a:r>
              <a:rPr lang="en-CA" dirty="0"/>
              <a:t>Streamlined the design</a:t>
            </a:r>
          </a:p>
          <a:p>
            <a:pPr lvl="1"/>
            <a:r>
              <a:rPr lang="en-CA" dirty="0"/>
              <a:t>Creating graphic templates for social media that match the website theme</a:t>
            </a:r>
          </a:p>
          <a:p>
            <a:r>
              <a:rPr lang="en-CA" dirty="0"/>
              <a:t>Mobile combatable, and will be built to accessibility standards</a:t>
            </a:r>
          </a:p>
          <a:p>
            <a:r>
              <a:rPr lang="en-CA" dirty="0"/>
              <a:t>Last updated time stamps on all the pages to ensure responsibility on our end to keep pages updated with current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066BB-A1FF-EF57-0AF2-F4E1660AC036}"/>
              </a:ext>
            </a:extLst>
          </p:cNvPr>
          <p:cNvSpPr/>
          <p:nvPr/>
        </p:nvSpPr>
        <p:spPr>
          <a:xfrm>
            <a:off x="301723" y="136237"/>
            <a:ext cx="2164386" cy="6578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7B5607-0F2F-C3E5-8DE9-8108A57DE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" y="224366"/>
            <a:ext cx="1961853" cy="64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28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81</TotalTime>
  <Words>75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Parallax</vt:lpstr>
      <vt:lpstr>FNHSSM Website Design</vt:lpstr>
      <vt:lpstr>Current website design</vt:lpstr>
      <vt:lpstr>New website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FNHSSM Website Design</dc:title>
  <dc:creator>Erin Ringland</dc:creator>
  <cp:lastModifiedBy>Erin Ringland</cp:lastModifiedBy>
  <cp:revision>1</cp:revision>
  <dcterms:created xsi:type="dcterms:W3CDTF">2023-11-22T21:54:06Z</dcterms:created>
  <dcterms:modified xsi:type="dcterms:W3CDTF">2023-11-28T15:33:38Z</dcterms:modified>
</cp:coreProperties>
</file>